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1"/>
  </p:notesMasterIdLst>
  <p:handoutMasterIdLst>
    <p:handoutMasterId r:id="rId22"/>
  </p:handoutMasterIdLst>
  <p:sldIdLst>
    <p:sldId id="256" r:id="rId4"/>
    <p:sldId id="261" r:id="rId5"/>
    <p:sldId id="348" r:id="rId6"/>
    <p:sldId id="535" r:id="rId7"/>
    <p:sldId id="510" r:id="rId8"/>
    <p:sldId id="536" r:id="rId9"/>
    <p:sldId id="537" r:id="rId10"/>
    <p:sldId id="538" r:id="rId11"/>
    <p:sldId id="539" r:id="rId12"/>
    <p:sldId id="540" r:id="rId13"/>
    <p:sldId id="549" r:id="rId14"/>
    <p:sldId id="541" r:id="rId15"/>
    <p:sldId id="542" r:id="rId16"/>
    <p:sldId id="550" r:id="rId17"/>
    <p:sldId id="552" r:id="rId18"/>
    <p:sldId id="543" r:id="rId19"/>
    <p:sldId id="260" r:id="rId20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3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20-03-2023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11088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  <p:sldLayoutId id="2147483752" r:id="rId1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1688798"/>
          </a:xfrm>
        </p:spPr>
        <p:txBody>
          <a:bodyPr/>
          <a:lstStyle/>
          <a:p>
            <a:pPr algn="just"/>
            <a:r>
              <a:rPr lang="en-IN" sz="3200" dirty="0"/>
              <a:t>The above collaboration diagram notation contains lifelines along with connectors, self-loops, forward, and reverse messages used in a collaboration diagram.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8508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altLang="en-US" sz="4400" b="1" dirty="0">
                <a:solidFill>
                  <a:schemeClr val="bg1"/>
                </a:solidFill>
              </a:rPr>
              <a:t>Drawbacks of a Collaboration Diagram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7240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431997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Collaboration diagrams can become complex when too many objects are present within the system.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It is hard to explore each object inside the system.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Collaboration diagrams are time consuming.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0061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714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517598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The object is destroyed after the termination of a program.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The state of an object changes momentarily, which makes it difficult to keep track of every single change the occurs within an object of a system.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0061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6312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IN" altLang="en-US" sz="4400" b="1" dirty="0">
                <a:solidFill>
                  <a:schemeClr val="bg1"/>
                </a:solidFill>
              </a:rPr>
              <a:t>Collaboration diagram Example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8108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692" y="290512"/>
            <a:ext cx="7660514" cy="5864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50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093372"/>
          </a:xfrm>
        </p:spPr>
        <p:txBody>
          <a:bodyPr/>
          <a:lstStyle/>
          <a:p>
            <a:pPr algn="just"/>
            <a:r>
              <a:rPr lang="en-IN" sz="3200" dirty="0"/>
              <a:t>The above collaboration diagram represents a student information management system.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The flow of communication in the above diagram is given by:</a:t>
            </a:r>
          </a:p>
          <a:p>
            <a:pPr algn="just"/>
            <a:endParaRPr lang="en-IN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A student requests a login through the login system.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An authentication mechanism of software checks the request.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If a student entry exists in the database, then the access is allowed; otherwise, an error is returned.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378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3044279"/>
            <a:ext cx="6344093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cs typeface="Arial" pitchFamily="34" charset="0"/>
              </a:rPr>
              <a:t>Collaboration Diagram</a:t>
            </a:r>
            <a:endParaRPr lang="ko-KR" altLang="en-US" sz="44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547907"/>
          </a:xfrm>
        </p:spPr>
        <p:txBody>
          <a:bodyPr/>
          <a:lstStyle/>
          <a:p>
            <a:pPr algn="just"/>
            <a:r>
              <a:rPr lang="en-IN" sz="3200" dirty="0"/>
              <a:t>Collaboration Diagram depicts the relationships and interactions among software objects.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They are used to understand the object architecture within a system rather than the flow of a message as in a sequence diagram.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They are also known as “Communication Diagrams.”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7863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IN" sz="3200" dirty="0"/>
              <a:t>As per Object-Oriented Programming (OOPs), an object entity has various attributes associated with it.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Usually, there are multiple objects present inside an object-oriented system where each object can be associated with any other object inside the system.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Collaboration Diagrams are used to explore the architecture of objects inside the system. The message flow between the objects can be represented using a collaboration diagram.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82843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Benefits of Collaboration Diagram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8856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It is also called as a communication diagram.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It emphasizes the structural aspects of an interaction diagram – how lifeline connects.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Its syntax is similar to that of sequence diagram except that lifeline don’t have tails.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Messages passed over sequencing is indicated by numbering each message hierarchically.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6173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779727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Compared to the sequence diagram communication diagram is semantically weak.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Object diagrams are special case of communication diagram.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It allows you to focus on the elements rather than focusing on the message flow as described in the sequence diagram.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08118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757744"/>
          </a:xfrm>
        </p:spPr>
        <p:txBody>
          <a:bodyPr/>
          <a:lstStyle/>
          <a:p>
            <a:pPr algn="just"/>
            <a:r>
              <a:rPr lang="en-IN" sz="3200" dirty="0"/>
              <a:t>Sequence diagrams can be easily converted into a collaboration diagram as collaboration diagrams are not very expressive. While modelling collaboration diagrams w.r.t sequence diagrams, some information may be lost.</a:t>
            </a:r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2851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llaboration Diagram Not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105" y="373488"/>
            <a:ext cx="8397720" cy="5545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064858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5094</TotalTime>
  <Words>428</Words>
  <Application>Microsoft Office PowerPoint</Application>
  <PresentationFormat>Widescreen</PresentationFormat>
  <Paragraphs>46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269</cp:revision>
  <dcterms:created xsi:type="dcterms:W3CDTF">2018-04-24T17:14:44Z</dcterms:created>
  <dcterms:modified xsi:type="dcterms:W3CDTF">2023-03-20T10:44:41Z</dcterms:modified>
</cp:coreProperties>
</file>

<file path=docProps/thumbnail.jpeg>
</file>